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8525" cy="30279975"/>
  <p:notesSz cx="6858000" cy="9144000"/>
  <p:defaultTextStyle>
    <a:defPPr>
      <a:defRPr lang="en-US"/>
    </a:defPPr>
    <a:lvl1pPr marL="0" algn="l" defTabSz="4176337" rtl="0" eaLnBrk="1" latinLnBrk="0" hangingPunct="1">
      <a:defRPr sz="8200" kern="1200">
        <a:solidFill>
          <a:schemeClr val="tx1"/>
        </a:solidFill>
        <a:latin typeface="+mn-lt"/>
        <a:ea typeface="+mn-ea"/>
        <a:cs typeface="+mn-cs"/>
      </a:defRPr>
    </a:lvl1pPr>
    <a:lvl2pPr marL="2088168" algn="l" defTabSz="4176337" rtl="0" eaLnBrk="1" latinLnBrk="0" hangingPunct="1">
      <a:defRPr sz="8200" kern="1200">
        <a:solidFill>
          <a:schemeClr val="tx1"/>
        </a:solidFill>
        <a:latin typeface="+mn-lt"/>
        <a:ea typeface="+mn-ea"/>
        <a:cs typeface="+mn-cs"/>
      </a:defRPr>
    </a:lvl2pPr>
    <a:lvl3pPr marL="4176337" algn="l" defTabSz="4176337" rtl="0" eaLnBrk="1" latinLnBrk="0" hangingPunct="1">
      <a:defRPr sz="8200" kern="1200">
        <a:solidFill>
          <a:schemeClr val="tx1"/>
        </a:solidFill>
        <a:latin typeface="+mn-lt"/>
        <a:ea typeface="+mn-ea"/>
        <a:cs typeface="+mn-cs"/>
      </a:defRPr>
    </a:lvl3pPr>
    <a:lvl4pPr marL="6264505" algn="l" defTabSz="4176337" rtl="0" eaLnBrk="1" latinLnBrk="0" hangingPunct="1">
      <a:defRPr sz="8200" kern="1200">
        <a:solidFill>
          <a:schemeClr val="tx1"/>
        </a:solidFill>
        <a:latin typeface="+mn-lt"/>
        <a:ea typeface="+mn-ea"/>
        <a:cs typeface="+mn-cs"/>
      </a:defRPr>
    </a:lvl4pPr>
    <a:lvl5pPr marL="8352674" algn="l" defTabSz="4176337" rtl="0" eaLnBrk="1" latinLnBrk="0" hangingPunct="1">
      <a:defRPr sz="8200" kern="1200">
        <a:solidFill>
          <a:schemeClr val="tx1"/>
        </a:solidFill>
        <a:latin typeface="+mn-lt"/>
        <a:ea typeface="+mn-ea"/>
        <a:cs typeface="+mn-cs"/>
      </a:defRPr>
    </a:lvl5pPr>
    <a:lvl6pPr marL="10440842" algn="l" defTabSz="4176337" rtl="0" eaLnBrk="1" latinLnBrk="0" hangingPunct="1">
      <a:defRPr sz="8200" kern="1200">
        <a:solidFill>
          <a:schemeClr val="tx1"/>
        </a:solidFill>
        <a:latin typeface="+mn-lt"/>
        <a:ea typeface="+mn-ea"/>
        <a:cs typeface="+mn-cs"/>
      </a:defRPr>
    </a:lvl6pPr>
    <a:lvl7pPr marL="12529011" algn="l" defTabSz="4176337" rtl="0" eaLnBrk="1" latinLnBrk="0" hangingPunct="1">
      <a:defRPr sz="8200" kern="1200">
        <a:solidFill>
          <a:schemeClr val="tx1"/>
        </a:solidFill>
        <a:latin typeface="+mn-lt"/>
        <a:ea typeface="+mn-ea"/>
        <a:cs typeface="+mn-cs"/>
      </a:defRPr>
    </a:lvl7pPr>
    <a:lvl8pPr marL="14617179" algn="l" defTabSz="4176337" rtl="0" eaLnBrk="1" latinLnBrk="0" hangingPunct="1">
      <a:defRPr sz="8200" kern="1200">
        <a:solidFill>
          <a:schemeClr val="tx1"/>
        </a:solidFill>
        <a:latin typeface="+mn-lt"/>
        <a:ea typeface="+mn-ea"/>
        <a:cs typeface="+mn-cs"/>
      </a:defRPr>
    </a:lvl8pPr>
    <a:lvl9pPr marL="16705347" algn="l" defTabSz="4176337"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26" d="100"/>
          <a:sy n="26" d="100"/>
        </p:scale>
        <p:origin x="-2148" y="-84"/>
      </p:cViewPr>
      <p:guideLst>
        <p:guide orient="horz" pos="9537"/>
        <p:guide pos="13483"/>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B41DD-1A36-405A-BE01-D059EFAD60FA}" type="datetimeFigureOut">
              <a:rPr lang="en-GB" smtClean="0"/>
              <a:t>10/05/2013</a:t>
            </a:fld>
            <a:endParaRPr lang="en-GB"/>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81847-0FE4-41D6-BBCD-5E97AEF5F9F7}" type="slidenum">
              <a:rPr lang="en-GB" smtClean="0"/>
              <a:t>‹#›</a:t>
            </a:fld>
            <a:endParaRPr lang="en-GB"/>
          </a:p>
        </p:txBody>
      </p:sp>
    </p:spTree>
    <p:extLst>
      <p:ext uri="{BB962C8B-B14F-4D97-AF65-F5344CB8AC3E}">
        <p14:creationId xmlns:p14="http://schemas.microsoft.com/office/powerpoint/2010/main" val="2758777881"/>
      </p:ext>
    </p:extLst>
  </p:cSld>
  <p:clrMap bg1="lt1" tx1="dk1" bg2="lt2" tx2="dk2" accent1="accent1" accent2="accent2" accent3="accent3" accent4="accent4" accent5="accent5" accent6="accent6" hlink="hlink" folHlink="folHlink"/>
  <p:notesStyle>
    <a:lvl1pPr marL="0" algn="l" defTabSz="4176337" rtl="0" eaLnBrk="1" latinLnBrk="0" hangingPunct="1">
      <a:defRPr sz="5400" kern="1200">
        <a:solidFill>
          <a:schemeClr val="tx1"/>
        </a:solidFill>
        <a:latin typeface="+mn-lt"/>
        <a:ea typeface="+mn-ea"/>
        <a:cs typeface="+mn-cs"/>
      </a:defRPr>
    </a:lvl1pPr>
    <a:lvl2pPr marL="2088168" algn="l" defTabSz="4176337" rtl="0" eaLnBrk="1" latinLnBrk="0" hangingPunct="1">
      <a:defRPr sz="5400" kern="1200">
        <a:solidFill>
          <a:schemeClr val="tx1"/>
        </a:solidFill>
        <a:latin typeface="+mn-lt"/>
        <a:ea typeface="+mn-ea"/>
        <a:cs typeface="+mn-cs"/>
      </a:defRPr>
    </a:lvl2pPr>
    <a:lvl3pPr marL="4176337" algn="l" defTabSz="4176337" rtl="0" eaLnBrk="1" latinLnBrk="0" hangingPunct="1">
      <a:defRPr sz="5400" kern="1200">
        <a:solidFill>
          <a:schemeClr val="tx1"/>
        </a:solidFill>
        <a:latin typeface="+mn-lt"/>
        <a:ea typeface="+mn-ea"/>
        <a:cs typeface="+mn-cs"/>
      </a:defRPr>
    </a:lvl3pPr>
    <a:lvl4pPr marL="6264505" algn="l" defTabSz="4176337" rtl="0" eaLnBrk="1" latinLnBrk="0" hangingPunct="1">
      <a:defRPr sz="5400" kern="1200">
        <a:solidFill>
          <a:schemeClr val="tx1"/>
        </a:solidFill>
        <a:latin typeface="+mn-lt"/>
        <a:ea typeface="+mn-ea"/>
        <a:cs typeface="+mn-cs"/>
      </a:defRPr>
    </a:lvl4pPr>
    <a:lvl5pPr marL="8352674" algn="l" defTabSz="4176337" rtl="0" eaLnBrk="1" latinLnBrk="0" hangingPunct="1">
      <a:defRPr sz="5400" kern="1200">
        <a:solidFill>
          <a:schemeClr val="tx1"/>
        </a:solidFill>
        <a:latin typeface="+mn-lt"/>
        <a:ea typeface="+mn-ea"/>
        <a:cs typeface="+mn-cs"/>
      </a:defRPr>
    </a:lvl5pPr>
    <a:lvl6pPr marL="10440842" algn="l" defTabSz="4176337" rtl="0" eaLnBrk="1" latinLnBrk="0" hangingPunct="1">
      <a:defRPr sz="5400" kern="1200">
        <a:solidFill>
          <a:schemeClr val="tx1"/>
        </a:solidFill>
        <a:latin typeface="+mn-lt"/>
        <a:ea typeface="+mn-ea"/>
        <a:cs typeface="+mn-cs"/>
      </a:defRPr>
    </a:lvl6pPr>
    <a:lvl7pPr marL="12529011" algn="l" defTabSz="4176337" rtl="0" eaLnBrk="1" latinLnBrk="0" hangingPunct="1">
      <a:defRPr sz="5400" kern="1200">
        <a:solidFill>
          <a:schemeClr val="tx1"/>
        </a:solidFill>
        <a:latin typeface="+mn-lt"/>
        <a:ea typeface="+mn-ea"/>
        <a:cs typeface="+mn-cs"/>
      </a:defRPr>
    </a:lvl7pPr>
    <a:lvl8pPr marL="14617179" algn="l" defTabSz="4176337" rtl="0" eaLnBrk="1" latinLnBrk="0" hangingPunct="1">
      <a:defRPr sz="5400" kern="1200">
        <a:solidFill>
          <a:schemeClr val="tx1"/>
        </a:solidFill>
        <a:latin typeface="+mn-lt"/>
        <a:ea typeface="+mn-ea"/>
        <a:cs typeface="+mn-cs"/>
      </a:defRPr>
    </a:lvl8pPr>
    <a:lvl9pPr marL="16705347" algn="l" defTabSz="4176337" rtl="0" eaLnBrk="1" latinLnBrk="0" hangingPunct="1">
      <a:defRPr sz="5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640" y="9406421"/>
            <a:ext cx="36387246" cy="6490569"/>
          </a:xfrm>
        </p:spPr>
        <p:txBody>
          <a:bodyPr/>
          <a:lstStyle/>
          <a:p>
            <a:r>
              <a:rPr lang="en-US" smtClean="0"/>
              <a:t>Click to edit Master title style</a:t>
            </a:r>
            <a:endParaRPr lang="en-GB"/>
          </a:p>
        </p:txBody>
      </p:sp>
      <p:sp>
        <p:nvSpPr>
          <p:cNvPr id="3" name="Subtitle 2"/>
          <p:cNvSpPr>
            <a:spLocks noGrp="1"/>
          </p:cNvSpPr>
          <p:nvPr>
            <p:ph type="subTitle" idx="1"/>
          </p:nvPr>
        </p:nvSpPr>
        <p:spPr>
          <a:xfrm>
            <a:off x="6421279" y="17158652"/>
            <a:ext cx="29965968" cy="7738216"/>
          </a:xfrm>
        </p:spPr>
        <p:txBody>
          <a:bodyPr/>
          <a:lstStyle>
            <a:lvl1pPr marL="0" indent="0" algn="ctr">
              <a:buNone/>
              <a:defRPr>
                <a:solidFill>
                  <a:schemeClr val="tx1">
                    <a:tint val="75000"/>
                  </a:schemeClr>
                </a:solidFill>
              </a:defRPr>
            </a:lvl1pPr>
            <a:lvl2pPr marL="2088168" indent="0" algn="ctr">
              <a:buNone/>
              <a:defRPr>
                <a:solidFill>
                  <a:schemeClr val="tx1">
                    <a:tint val="75000"/>
                  </a:schemeClr>
                </a:solidFill>
              </a:defRPr>
            </a:lvl2pPr>
            <a:lvl3pPr marL="4176337" indent="0" algn="ctr">
              <a:buNone/>
              <a:defRPr>
                <a:solidFill>
                  <a:schemeClr val="tx1">
                    <a:tint val="75000"/>
                  </a:schemeClr>
                </a:solidFill>
              </a:defRPr>
            </a:lvl3pPr>
            <a:lvl4pPr marL="6264505" indent="0" algn="ctr">
              <a:buNone/>
              <a:defRPr>
                <a:solidFill>
                  <a:schemeClr val="tx1">
                    <a:tint val="75000"/>
                  </a:schemeClr>
                </a:solidFill>
              </a:defRPr>
            </a:lvl4pPr>
            <a:lvl5pPr marL="8352674" indent="0" algn="ctr">
              <a:buNone/>
              <a:defRPr>
                <a:solidFill>
                  <a:schemeClr val="tx1">
                    <a:tint val="75000"/>
                  </a:schemeClr>
                </a:solidFill>
              </a:defRPr>
            </a:lvl5pPr>
            <a:lvl6pPr marL="10440842" indent="0" algn="ctr">
              <a:buNone/>
              <a:defRPr>
                <a:solidFill>
                  <a:schemeClr val="tx1">
                    <a:tint val="75000"/>
                  </a:schemeClr>
                </a:solidFill>
              </a:defRPr>
            </a:lvl6pPr>
            <a:lvl7pPr marL="12529011" indent="0" algn="ctr">
              <a:buNone/>
              <a:defRPr>
                <a:solidFill>
                  <a:schemeClr val="tx1">
                    <a:tint val="75000"/>
                  </a:schemeClr>
                </a:solidFill>
              </a:defRPr>
            </a:lvl7pPr>
            <a:lvl8pPr marL="14617179" indent="0" algn="ctr">
              <a:buNone/>
              <a:defRPr>
                <a:solidFill>
                  <a:schemeClr val="tx1">
                    <a:tint val="75000"/>
                  </a:schemeClr>
                </a:solidFill>
              </a:defRPr>
            </a:lvl8pPr>
            <a:lvl9pPr marL="1670534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95FB08F-0FD1-49BD-9B6D-A4A94DEE05CF}" type="datetimeFigureOut">
              <a:rPr lang="en-GB" smtClean="0"/>
              <a:t>10/05/2013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1194372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5FB08F-0FD1-49BD-9B6D-A4A94DEE05CF}" type="datetimeFigureOut">
              <a:rPr lang="en-GB" smtClean="0"/>
              <a:t>10/05/2013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15728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036181" y="1212605"/>
            <a:ext cx="9631918" cy="2583610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140427" y="1212605"/>
            <a:ext cx="28182279" cy="2583610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5FB08F-0FD1-49BD-9B6D-A4A94DEE05CF}" type="datetimeFigureOut">
              <a:rPr lang="en-GB" smtClean="0"/>
              <a:t>10/05/2013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152823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5FB08F-0FD1-49BD-9B6D-A4A94DEE05CF}" type="datetimeFigureOut">
              <a:rPr lang="en-GB" smtClean="0"/>
              <a:t>10/05/2013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357797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81579" y="19457689"/>
            <a:ext cx="36387246" cy="6013940"/>
          </a:xfrm>
        </p:spPr>
        <p:txBody>
          <a:bodyPr anchor="t"/>
          <a:lstStyle>
            <a:lvl1pPr algn="l">
              <a:defRPr sz="18300" b="1" cap="all"/>
            </a:lvl1pPr>
          </a:lstStyle>
          <a:p>
            <a:r>
              <a:rPr lang="en-US" smtClean="0"/>
              <a:t>Click to edit Master title style</a:t>
            </a:r>
            <a:endParaRPr lang="en-GB"/>
          </a:p>
        </p:txBody>
      </p:sp>
      <p:sp>
        <p:nvSpPr>
          <p:cNvPr id="3" name="Text Placeholder 2"/>
          <p:cNvSpPr>
            <a:spLocks noGrp="1"/>
          </p:cNvSpPr>
          <p:nvPr>
            <p:ph type="body" idx="1"/>
          </p:nvPr>
        </p:nvSpPr>
        <p:spPr>
          <a:xfrm>
            <a:off x="3381579" y="12833947"/>
            <a:ext cx="36387246" cy="6623742"/>
          </a:xfrm>
        </p:spPr>
        <p:txBody>
          <a:bodyPr anchor="b"/>
          <a:lstStyle>
            <a:lvl1pPr marL="0" indent="0">
              <a:buNone/>
              <a:defRPr sz="9100">
                <a:solidFill>
                  <a:schemeClr val="tx1">
                    <a:tint val="75000"/>
                  </a:schemeClr>
                </a:solidFill>
              </a:defRPr>
            </a:lvl1pPr>
            <a:lvl2pPr marL="2088168" indent="0">
              <a:buNone/>
              <a:defRPr sz="8200">
                <a:solidFill>
                  <a:schemeClr val="tx1">
                    <a:tint val="75000"/>
                  </a:schemeClr>
                </a:solidFill>
              </a:defRPr>
            </a:lvl2pPr>
            <a:lvl3pPr marL="4176337" indent="0">
              <a:buNone/>
              <a:defRPr sz="7300">
                <a:solidFill>
                  <a:schemeClr val="tx1">
                    <a:tint val="75000"/>
                  </a:schemeClr>
                </a:solidFill>
              </a:defRPr>
            </a:lvl3pPr>
            <a:lvl4pPr marL="6264505" indent="0">
              <a:buNone/>
              <a:defRPr sz="6400">
                <a:solidFill>
                  <a:schemeClr val="tx1">
                    <a:tint val="75000"/>
                  </a:schemeClr>
                </a:solidFill>
              </a:defRPr>
            </a:lvl4pPr>
            <a:lvl5pPr marL="8352674" indent="0">
              <a:buNone/>
              <a:defRPr sz="6400">
                <a:solidFill>
                  <a:schemeClr val="tx1">
                    <a:tint val="75000"/>
                  </a:schemeClr>
                </a:solidFill>
              </a:defRPr>
            </a:lvl5pPr>
            <a:lvl6pPr marL="10440842" indent="0">
              <a:buNone/>
              <a:defRPr sz="6400">
                <a:solidFill>
                  <a:schemeClr val="tx1">
                    <a:tint val="75000"/>
                  </a:schemeClr>
                </a:solidFill>
              </a:defRPr>
            </a:lvl6pPr>
            <a:lvl7pPr marL="12529011" indent="0">
              <a:buNone/>
              <a:defRPr sz="6400">
                <a:solidFill>
                  <a:schemeClr val="tx1">
                    <a:tint val="75000"/>
                  </a:schemeClr>
                </a:solidFill>
              </a:defRPr>
            </a:lvl7pPr>
            <a:lvl8pPr marL="14617179" indent="0">
              <a:buNone/>
              <a:defRPr sz="6400">
                <a:solidFill>
                  <a:schemeClr val="tx1">
                    <a:tint val="75000"/>
                  </a:schemeClr>
                </a:solidFill>
              </a:defRPr>
            </a:lvl8pPr>
            <a:lvl9pPr marL="16705347" indent="0">
              <a:buNone/>
              <a:defRPr sz="6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5FB08F-0FD1-49BD-9B6D-A4A94DEE05CF}" type="datetimeFigureOut">
              <a:rPr lang="en-GB" smtClean="0"/>
              <a:t>10/05/2013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3507622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140427"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761000" y="7065330"/>
            <a:ext cx="18907099" cy="19983384"/>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95FB08F-0FD1-49BD-9B6D-A4A94DEE05CF}" type="datetimeFigureOut">
              <a:rPr lang="en-GB" smtClean="0"/>
              <a:t>10/05/2013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423352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2140426" y="6777951"/>
            <a:ext cx="18914533" cy="2824727"/>
          </a:xfrm>
        </p:spPr>
        <p:txBody>
          <a:bodyPr anchor="b"/>
          <a:lstStyle>
            <a:lvl1pPr marL="0" indent="0">
              <a:buNone/>
              <a:defRPr sz="11000" b="1"/>
            </a:lvl1pPr>
            <a:lvl2pPr marL="2088168" indent="0">
              <a:buNone/>
              <a:defRPr sz="9100" b="1"/>
            </a:lvl2pPr>
            <a:lvl3pPr marL="4176337" indent="0">
              <a:buNone/>
              <a:defRPr sz="8200" b="1"/>
            </a:lvl3pPr>
            <a:lvl4pPr marL="6264505" indent="0">
              <a:buNone/>
              <a:defRPr sz="7300" b="1"/>
            </a:lvl4pPr>
            <a:lvl5pPr marL="8352674" indent="0">
              <a:buNone/>
              <a:defRPr sz="7300" b="1"/>
            </a:lvl5pPr>
            <a:lvl6pPr marL="10440842" indent="0">
              <a:buNone/>
              <a:defRPr sz="7300" b="1"/>
            </a:lvl6pPr>
            <a:lvl7pPr marL="12529011" indent="0">
              <a:buNone/>
              <a:defRPr sz="7300" b="1"/>
            </a:lvl7pPr>
            <a:lvl8pPr marL="14617179" indent="0">
              <a:buNone/>
              <a:defRPr sz="7300" b="1"/>
            </a:lvl8pPr>
            <a:lvl9pPr marL="16705347" indent="0">
              <a:buNone/>
              <a:defRPr sz="7300" b="1"/>
            </a:lvl9pPr>
          </a:lstStyle>
          <a:p>
            <a:pPr lvl="0"/>
            <a:r>
              <a:rPr lang="en-US" smtClean="0"/>
              <a:t>Click to edit Master text styles</a:t>
            </a:r>
          </a:p>
        </p:txBody>
      </p:sp>
      <p:sp>
        <p:nvSpPr>
          <p:cNvPr id="4" name="Content Placeholder 3"/>
          <p:cNvSpPr>
            <a:spLocks noGrp="1"/>
          </p:cNvSpPr>
          <p:nvPr>
            <p:ph sz="half" idx="2"/>
          </p:nvPr>
        </p:nvSpPr>
        <p:spPr>
          <a:xfrm>
            <a:off x="2140426" y="9602678"/>
            <a:ext cx="1891453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746138" y="6777951"/>
            <a:ext cx="18921963" cy="2824727"/>
          </a:xfrm>
        </p:spPr>
        <p:txBody>
          <a:bodyPr anchor="b"/>
          <a:lstStyle>
            <a:lvl1pPr marL="0" indent="0">
              <a:buNone/>
              <a:defRPr sz="11000" b="1"/>
            </a:lvl1pPr>
            <a:lvl2pPr marL="2088168" indent="0">
              <a:buNone/>
              <a:defRPr sz="9100" b="1"/>
            </a:lvl2pPr>
            <a:lvl3pPr marL="4176337" indent="0">
              <a:buNone/>
              <a:defRPr sz="8200" b="1"/>
            </a:lvl3pPr>
            <a:lvl4pPr marL="6264505" indent="0">
              <a:buNone/>
              <a:defRPr sz="7300" b="1"/>
            </a:lvl4pPr>
            <a:lvl5pPr marL="8352674" indent="0">
              <a:buNone/>
              <a:defRPr sz="7300" b="1"/>
            </a:lvl5pPr>
            <a:lvl6pPr marL="10440842" indent="0">
              <a:buNone/>
              <a:defRPr sz="7300" b="1"/>
            </a:lvl6pPr>
            <a:lvl7pPr marL="12529011" indent="0">
              <a:buNone/>
              <a:defRPr sz="7300" b="1"/>
            </a:lvl7pPr>
            <a:lvl8pPr marL="14617179" indent="0">
              <a:buNone/>
              <a:defRPr sz="7300" b="1"/>
            </a:lvl8pPr>
            <a:lvl9pPr marL="16705347" indent="0">
              <a:buNone/>
              <a:defRPr sz="7300" b="1"/>
            </a:lvl9pPr>
          </a:lstStyle>
          <a:p>
            <a:pPr lvl="0"/>
            <a:r>
              <a:rPr lang="en-US" smtClean="0"/>
              <a:t>Click to edit Master text styles</a:t>
            </a:r>
          </a:p>
        </p:txBody>
      </p:sp>
      <p:sp>
        <p:nvSpPr>
          <p:cNvPr id="6" name="Content Placeholder 5"/>
          <p:cNvSpPr>
            <a:spLocks noGrp="1"/>
          </p:cNvSpPr>
          <p:nvPr>
            <p:ph sz="quarter" idx="4"/>
          </p:nvPr>
        </p:nvSpPr>
        <p:spPr>
          <a:xfrm>
            <a:off x="21746138" y="9602678"/>
            <a:ext cx="18921963" cy="17446034"/>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95FB08F-0FD1-49BD-9B6D-A4A94DEE05CF}" type="datetimeFigureOut">
              <a:rPr lang="en-GB" smtClean="0"/>
              <a:t>10/05/2013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379677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5FB08F-0FD1-49BD-9B6D-A4A94DEE05CF}" type="datetimeFigureOut">
              <a:rPr lang="en-GB" smtClean="0"/>
              <a:t>10/05/2013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2533803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5FB08F-0FD1-49BD-9B6D-A4A94DEE05CF}" type="datetimeFigureOut">
              <a:rPr lang="en-GB" smtClean="0"/>
              <a:t>10/05/2013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1048150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40429" y="1205592"/>
            <a:ext cx="14083710" cy="5130773"/>
          </a:xfrm>
        </p:spPr>
        <p:txBody>
          <a:bodyPr anchor="b"/>
          <a:lstStyle>
            <a:lvl1pPr algn="l">
              <a:defRPr sz="9100" b="1"/>
            </a:lvl1pPr>
          </a:lstStyle>
          <a:p>
            <a:r>
              <a:rPr lang="en-US" smtClean="0"/>
              <a:t>Click to edit Master title style</a:t>
            </a:r>
            <a:endParaRPr lang="en-GB"/>
          </a:p>
        </p:txBody>
      </p:sp>
      <p:sp>
        <p:nvSpPr>
          <p:cNvPr id="3" name="Content Placeholder 2"/>
          <p:cNvSpPr>
            <a:spLocks noGrp="1"/>
          </p:cNvSpPr>
          <p:nvPr>
            <p:ph idx="1"/>
          </p:nvPr>
        </p:nvSpPr>
        <p:spPr>
          <a:xfrm>
            <a:off x="16736944" y="1205594"/>
            <a:ext cx="23931155" cy="25843120"/>
          </a:xfrm>
        </p:spPr>
        <p:txBody>
          <a:bodyPr/>
          <a:lstStyle>
            <a:lvl1pPr>
              <a:defRPr sz="147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140429" y="6336368"/>
            <a:ext cx="14083710" cy="20712347"/>
          </a:xfrm>
        </p:spPr>
        <p:txBody>
          <a:bodyPr/>
          <a:lstStyle>
            <a:lvl1pPr marL="0" indent="0">
              <a:buNone/>
              <a:defRPr sz="6400"/>
            </a:lvl1pPr>
            <a:lvl2pPr marL="2088168" indent="0">
              <a:buNone/>
              <a:defRPr sz="5400"/>
            </a:lvl2pPr>
            <a:lvl3pPr marL="4176337" indent="0">
              <a:buNone/>
              <a:defRPr sz="4600"/>
            </a:lvl3pPr>
            <a:lvl4pPr marL="6264505" indent="0">
              <a:buNone/>
              <a:defRPr sz="4200"/>
            </a:lvl4pPr>
            <a:lvl5pPr marL="8352674" indent="0">
              <a:buNone/>
              <a:defRPr sz="4200"/>
            </a:lvl5pPr>
            <a:lvl6pPr marL="10440842" indent="0">
              <a:buNone/>
              <a:defRPr sz="4200"/>
            </a:lvl6pPr>
            <a:lvl7pPr marL="12529011" indent="0">
              <a:buNone/>
              <a:defRPr sz="4200"/>
            </a:lvl7pPr>
            <a:lvl8pPr marL="14617179" indent="0">
              <a:buNone/>
              <a:defRPr sz="4200"/>
            </a:lvl8pPr>
            <a:lvl9pPr marL="16705347"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FB08F-0FD1-49BD-9B6D-A4A94DEE05CF}" type="datetimeFigureOut">
              <a:rPr lang="en-GB" smtClean="0"/>
              <a:t>10/05/2013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167520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771" y="21195983"/>
            <a:ext cx="25685115" cy="2502305"/>
          </a:xfrm>
        </p:spPr>
        <p:txBody>
          <a:bodyPr anchor="b"/>
          <a:lstStyle>
            <a:lvl1pPr algn="l">
              <a:defRPr sz="9100" b="1"/>
            </a:lvl1pPr>
          </a:lstStyle>
          <a:p>
            <a:r>
              <a:rPr lang="en-US" smtClean="0"/>
              <a:t>Click to edit Master title style</a:t>
            </a:r>
            <a:endParaRPr lang="en-GB"/>
          </a:p>
        </p:txBody>
      </p:sp>
      <p:sp>
        <p:nvSpPr>
          <p:cNvPr id="3" name="Picture Placeholder 2"/>
          <p:cNvSpPr>
            <a:spLocks noGrp="1"/>
          </p:cNvSpPr>
          <p:nvPr>
            <p:ph type="pic" idx="1"/>
          </p:nvPr>
        </p:nvSpPr>
        <p:spPr>
          <a:xfrm>
            <a:off x="8390771" y="2705572"/>
            <a:ext cx="25685115" cy="18167985"/>
          </a:xfrm>
        </p:spPr>
        <p:txBody>
          <a:bodyPr/>
          <a:lstStyle>
            <a:lvl1pPr marL="0" indent="0">
              <a:buNone/>
              <a:defRPr sz="14700"/>
            </a:lvl1pPr>
            <a:lvl2pPr marL="2088168" indent="0">
              <a:buNone/>
              <a:defRPr sz="12800"/>
            </a:lvl2pPr>
            <a:lvl3pPr marL="4176337" indent="0">
              <a:buNone/>
              <a:defRPr sz="11000"/>
            </a:lvl3pPr>
            <a:lvl4pPr marL="6264505" indent="0">
              <a:buNone/>
              <a:defRPr sz="9100"/>
            </a:lvl4pPr>
            <a:lvl5pPr marL="8352674" indent="0">
              <a:buNone/>
              <a:defRPr sz="9100"/>
            </a:lvl5pPr>
            <a:lvl6pPr marL="10440842" indent="0">
              <a:buNone/>
              <a:defRPr sz="9100"/>
            </a:lvl6pPr>
            <a:lvl7pPr marL="12529011" indent="0">
              <a:buNone/>
              <a:defRPr sz="9100"/>
            </a:lvl7pPr>
            <a:lvl8pPr marL="14617179" indent="0">
              <a:buNone/>
              <a:defRPr sz="9100"/>
            </a:lvl8pPr>
            <a:lvl9pPr marL="16705347" indent="0">
              <a:buNone/>
              <a:defRPr sz="9100"/>
            </a:lvl9pPr>
          </a:lstStyle>
          <a:p>
            <a:endParaRPr lang="en-GB"/>
          </a:p>
        </p:txBody>
      </p:sp>
      <p:sp>
        <p:nvSpPr>
          <p:cNvPr id="4" name="Text Placeholder 3"/>
          <p:cNvSpPr>
            <a:spLocks noGrp="1"/>
          </p:cNvSpPr>
          <p:nvPr>
            <p:ph type="body" sz="half" idx="2"/>
          </p:nvPr>
        </p:nvSpPr>
        <p:spPr>
          <a:xfrm>
            <a:off x="8390771" y="23698289"/>
            <a:ext cx="25685115" cy="3553690"/>
          </a:xfrm>
        </p:spPr>
        <p:txBody>
          <a:bodyPr/>
          <a:lstStyle>
            <a:lvl1pPr marL="0" indent="0">
              <a:buNone/>
              <a:defRPr sz="6400"/>
            </a:lvl1pPr>
            <a:lvl2pPr marL="2088168" indent="0">
              <a:buNone/>
              <a:defRPr sz="5400"/>
            </a:lvl2pPr>
            <a:lvl3pPr marL="4176337" indent="0">
              <a:buNone/>
              <a:defRPr sz="4600"/>
            </a:lvl3pPr>
            <a:lvl4pPr marL="6264505" indent="0">
              <a:buNone/>
              <a:defRPr sz="4200"/>
            </a:lvl4pPr>
            <a:lvl5pPr marL="8352674" indent="0">
              <a:buNone/>
              <a:defRPr sz="4200"/>
            </a:lvl5pPr>
            <a:lvl6pPr marL="10440842" indent="0">
              <a:buNone/>
              <a:defRPr sz="4200"/>
            </a:lvl6pPr>
            <a:lvl7pPr marL="12529011" indent="0">
              <a:buNone/>
              <a:defRPr sz="4200"/>
            </a:lvl7pPr>
            <a:lvl8pPr marL="14617179" indent="0">
              <a:buNone/>
              <a:defRPr sz="4200"/>
            </a:lvl8pPr>
            <a:lvl9pPr marL="16705347"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5FB08F-0FD1-49BD-9B6D-A4A94DEE05CF}" type="datetimeFigureOut">
              <a:rPr lang="en-GB" smtClean="0"/>
              <a:t>10/05/2013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3A9214-C6A4-4405-85B0-95DD6BAF64F0}" type="slidenum">
              <a:rPr lang="en-GB" smtClean="0"/>
              <a:t>‹#›</a:t>
            </a:fld>
            <a:endParaRPr lang="en-GB"/>
          </a:p>
        </p:txBody>
      </p:sp>
    </p:spTree>
    <p:extLst>
      <p:ext uri="{BB962C8B-B14F-4D97-AF65-F5344CB8AC3E}">
        <p14:creationId xmlns:p14="http://schemas.microsoft.com/office/powerpoint/2010/main" val="290491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40426" y="1212603"/>
            <a:ext cx="38527673" cy="5046663"/>
          </a:xfrm>
          <a:prstGeom prst="rect">
            <a:avLst/>
          </a:prstGeom>
        </p:spPr>
        <p:txBody>
          <a:bodyPr vert="horz" lIns="417634" tIns="208817" rIns="417634" bIns="208817"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140426" y="7065330"/>
            <a:ext cx="38527673" cy="19983384"/>
          </a:xfrm>
          <a:prstGeom prst="rect">
            <a:avLst/>
          </a:prstGeom>
        </p:spPr>
        <p:txBody>
          <a:bodyPr vert="horz" lIns="417634" tIns="208817" rIns="417634" bIns="2088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2140426" y="28065053"/>
            <a:ext cx="9988656" cy="1612128"/>
          </a:xfrm>
          <a:prstGeom prst="rect">
            <a:avLst/>
          </a:prstGeom>
        </p:spPr>
        <p:txBody>
          <a:bodyPr vert="horz" lIns="417634" tIns="208817" rIns="417634" bIns="208817" rtlCol="0" anchor="ctr"/>
          <a:lstStyle>
            <a:lvl1pPr algn="l">
              <a:defRPr sz="5400">
                <a:solidFill>
                  <a:schemeClr val="tx1">
                    <a:tint val="75000"/>
                  </a:schemeClr>
                </a:solidFill>
              </a:defRPr>
            </a:lvl1pPr>
          </a:lstStyle>
          <a:p>
            <a:fld id="{C95FB08F-0FD1-49BD-9B6D-A4A94DEE05CF}" type="datetimeFigureOut">
              <a:rPr lang="en-GB" smtClean="0"/>
              <a:t>10/05/2013</a:t>
            </a:fld>
            <a:endParaRPr lang="en-GB"/>
          </a:p>
        </p:txBody>
      </p:sp>
      <p:sp>
        <p:nvSpPr>
          <p:cNvPr id="5" name="Footer Placeholder 4"/>
          <p:cNvSpPr>
            <a:spLocks noGrp="1"/>
          </p:cNvSpPr>
          <p:nvPr>
            <p:ph type="ftr" sz="quarter" idx="3"/>
          </p:nvPr>
        </p:nvSpPr>
        <p:spPr>
          <a:xfrm>
            <a:off x="14626246" y="28065053"/>
            <a:ext cx="13556033" cy="1612128"/>
          </a:xfrm>
          <a:prstGeom prst="rect">
            <a:avLst/>
          </a:prstGeom>
        </p:spPr>
        <p:txBody>
          <a:bodyPr vert="horz" lIns="417634" tIns="208817" rIns="417634" bIns="208817" rtlCol="0" anchor="ctr"/>
          <a:lstStyle>
            <a:lvl1pPr algn="ctr">
              <a:defRPr sz="5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679443" y="28065053"/>
            <a:ext cx="9988656" cy="1612128"/>
          </a:xfrm>
          <a:prstGeom prst="rect">
            <a:avLst/>
          </a:prstGeom>
        </p:spPr>
        <p:txBody>
          <a:bodyPr vert="horz" lIns="417634" tIns="208817" rIns="417634" bIns="208817" rtlCol="0" anchor="ctr"/>
          <a:lstStyle>
            <a:lvl1pPr algn="r">
              <a:defRPr sz="5400">
                <a:solidFill>
                  <a:schemeClr val="tx1">
                    <a:tint val="75000"/>
                  </a:schemeClr>
                </a:solidFill>
              </a:defRPr>
            </a:lvl1pPr>
          </a:lstStyle>
          <a:p>
            <a:fld id="{B93A9214-C6A4-4405-85B0-95DD6BAF64F0}" type="slidenum">
              <a:rPr lang="en-GB" smtClean="0"/>
              <a:t>‹#›</a:t>
            </a:fld>
            <a:endParaRPr lang="en-GB"/>
          </a:p>
        </p:txBody>
      </p:sp>
    </p:spTree>
    <p:extLst>
      <p:ext uri="{BB962C8B-B14F-4D97-AF65-F5344CB8AC3E}">
        <p14:creationId xmlns:p14="http://schemas.microsoft.com/office/powerpoint/2010/main" val="3918683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337" rtl="0" eaLnBrk="1" latinLnBrk="0" hangingPunct="1">
        <a:spcBef>
          <a:spcPct val="0"/>
        </a:spcBef>
        <a:buNone/>
        <a:defRPr sz="20100" kern="1200">
          <a:solidFill>
            <a:schemeClr val="tx1"/>
          </a:solidFill>
          <a:latin typeface="+mj-lt"/>
          <a:ea typeface="+mj-ea"/>
          <a:cs typeface="+mj-cs"/>
        </a:defRPr>
      </a:lvl1pPr>
    </p:titleStyle>
    <p:bodyStyle>
      <a:lvl1pPr marL="1566126" indent="-1566126" algn="l" defTabSz="4176337" rtl="0" eaLnBrk="1" latinLnBrk="0" hangingPunct="1">
        <a:spcBef>
          <a:spcPct val="20000"/>
        </a:spcBef>
        <a:buFont typeface="Arial" pitchFamily="34" charset="0"/>
        <a:buChar char="•"/>
        <a:defRPr sz="14700" kern="1200">
          <a:solidFill>
            <a:schemeClr val="tx1"/>
          </a:solidFill>
          <a:latin typeface="+mn-lt"/>
          <a:ea typeface="+mn-ea"/>
          <a:cs typeface="+mn-cs"/>
        </a:defRPr>
      </a:lvl1pPr>
      <a:lvl2pPr marL="3393274" indent="-1305105" algn="l" defTabSz="4176337"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422" indent="-1044085" algn="l" defTabSz="4176337"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590" indent="-1044085" algn="l" defTabSz="4176337"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758" indent="-1044085" algn="l" defTabSz="4176337"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4927" indent="-1044085" algn="l" defTabSz="4176337"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095" indent="-1044085" algn="l" defTabSz="4176337"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264" indent="-1044085" algn="l" defTabSz="4176337"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432" indent="-1044085" algn="l" defTabSz="4176337"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en-US"/>
      </a:defPPr>
      <a:lvl1pPr marL="0" algn="l" defTabSz="4176337" rtl="0" eaLnBrk="1" latinLnBrk="0" hangingPunct="1">
        <a:defRPr sz="8200" kern="1200">
          <a:solidFill>
            <a:schemeClr val="tx1"/>
          </a:solidFill>
          <a:latin typeface="+mn-lt"/>
          <a:ea typeface="+mn-ea"/>
          <a:cs typeface="+mn-cs"/>
        </a:defRPr>
      </a:lvl1pPr>
      <a:lvl2pPr marL="2088168" algn="l" defTabSz="4176337" rtl="0" eaLnBrk="1" latinLnBrk="0" hangingPunct="1">
        <a:defRPr sz="8200" kern="1200">
          <a:solidFill>
            <a:schemeClr val="tx1"/>
          </a:solidFill>
          <a:latin typeface="+mn-lt"/>
          <a:ea typeface="+mn-ea"/>
          <a:cs typeface="+mn-cs"/>
        </a:defRPr>
      </a:lvl2pPr>
      <a:lvl3pPr marL="4176337" algn="l" defTabSz="4176337" rtl="0" eaLnBrk="1" latinLnBrk="0" hangingPunct="1">
        <a:defRPr sz="8200" kern="1200">
          <a:solidFill>
            <a:schemeClr val="tx1"/>
          </a:solidFill>
          <a:latin typeface="+mn-lt"/>
          <a:ea typeface="+mn-ea"/>
          <a:cs typeface="+mn-cs"/>
        </a:defRPr>
      </a:lvl3pPr>
      <a:lvl4pPr marL="6264505" algn="l" defTabSz="4176337" rtl="0" eaLnBrk="1" latinLnBrk="0" hangingPunct="1">
        <a:defRPr sz="8200" kern="1200">
          <a:solidFill>
            <a:schemeClr val="tx1"/>
          </a:solidFill>
          <a:latin typeface="+mn-lt"/>
          <a:ea typeface="+mn-ea"/>
          <a:cs typeface="+mn-cs"/>
        </a:defRPr>
      </a:lvl4pPr>
      <a:lvl5pPr marL="8352674" algn="l" defTabSz="4176337" rtl="0" eaLnBrk="1" latinLnBrk="0" hangingPunct="1">
        <a:defRPr sz="8200" kern="1200">
          <a:solidFill>
            <a:schemeClr val="tx1"/>
          </a:solidFill>
          <a:latin typeface="+mn-lt"/>
          <a:ea typeface="+mn-ea"/>
          <a:cs typeface="+mn-cs"/>
        </a:defRPr>
      </a:lvl5pPr>
      <a:lvl6pPr marL="10440842" algn="l" defTabSz="4176337" rtl="0" eaLnBrk="1" latinLnBrk="0" hangingPunct="1">
        <a:defRPr sz="8200" kern="1200">
          <a:solidFill>
            <a:schemeClr val="tx1"/>
          </a:solidFill>
          <a:latin typeface="+mn-lt"/>
          <a:ea typeface="+mn-ea"/>
          <a:cs typeface="+mn-cs"/>
        </a:defRPr>
      </a:lvl6pPr>
      <a:lvl7pPr marL="12529011" algn="l" defTabSz="4176337" rtl="0" eaLnBrk="1" latinLnBrk="0" hangingPunct="1">
        <a:defRPr sz="8200" kern="1200">
          <a:solidFill>
            <a:schemeClr val="tx1"/>
          </a:solidFill>
          <a:latin typeface="+mn-lt"/>
          <a:ea typeface="+mn-ea"/>
          <a:cs typeface="+mn-cs"/>
        </a:defRPr>
      </a:lvl7pPr>
      <a:lvl8pPr marL="14617179" algn="l" defTabSz="4176337" rtl="0" eaLnBrk="1" latinLnBrk="0" hangingPunct="1">
        <a:defRPr sz="8200" kern="1200">
          <a:solidFill>
            <a:schemeClr val="tx1"/>
          </a:solidFill>
          <a:latin typeface="+mn-lt"/>
          <a:ea typeface="+mn-ea"/>
          <a:cs typeface="+mn-cs"/>
        </a:defRPr>
      </a:lvl8pPr>
      <a:lvl9pPr marL="16705347" algn="l" defTabSz="4176337"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Cobra.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9934" y="234331"/>
            <a:ext cx="9766300" cy="4521200"/>
          </a:xfrm>
          <a:prstGeom prst="rect">
            <a:avLst/>
          </a:prstGeom>
        </p:spPr>
      </p:pic>
      <p:sp>
        <p:nvSpPr>
          <p:cNvPr id="4" name="TextBox 3"/>
          <p:cNvSpPr txBox="1"/>
          <p:nvPr/>
        </p:nvSpPr>
        <p:spPr>
          <a:xfrm>
            <a:off x="10171014" y="810395"/>
            <a:ext cx="32043560" cy="2462212"/>
          </a:xfrm>
          <a:prstGeom prst="rect">
            <a:avLst/>
          </a:prstGeom>
          <a:noFill/>
        </p:spPr>
        <p:txBody>
          <a:bodyPr wrap="square" rtlCol="0">
            <a:spAutoFit/>
          </a:bodyPr>
          <a:lstStyle/>
          <a:p>
            <a:pPr algn="ctr"/>
            <a:r>
              <a:rPr lang="en-US" sz="8800" b="1" dirty="0" smtClean="0"/>
              <a:t>COBRA: Coordinating Organic Plant Breeding Activities for Diversity</a:t>
            </a:r>
          </a:p>
          <a:p>
            <a:pPr algn="ctr"/>
            <a:r>
              <a:rPr lang="en-US" sz="6600" b="1" dirty="0" err="1" smtClean="0"/>
              <a:t>Dr</a:t>
            </a:r>
            <a:r>
              <a:rPr lang="en-US" sz="6600" b="1" dirty="0" smtClean="0"/>
              <a:t> Bruce D Pearce (coordinator). </a:t>
            </a:r>
            <a:r>
              <a:rPr lang="en-US" sz="6600" b="1" dirty="0"/>
              <a:t>T</a:t>
            </a:r>
            <a:r>
              <a:rPr lang="en-US" sz="6600" b="1" dirty="0" smtClean="0"/>
              <a:t>he </a:t>
            </a:r>
            <a:r>
              <a:rPr lang="en-US" sz="6600" b="1" dirty="0" smtClean="0"/>
              <a:t>Organic Research Centre, UK.</a:t>
            </a:r>
            <a:endParaRPr lang="en-US" sz="6600" b="1" dirty="0"/>
          </a:p>
        </p:txBody>
      </p:sp>
      <p:sp>
        <p:nvSpPr>
          <p:cNvPr id="5" name="TextBox 4"/>
          <p:cNvSpPr txBox="1"/>
          <p:nvPr/>
        </p:nvSpPr>
        <p:spPr>
          <a:xfrm>
            <a:off x="521942" y="5144614"/>
            <a:ext cx="20738304" cy="24806791"/>
          </a:xfrm>
          <a:prstGeom prst="rect">
            <a:avLst/>
          </a:prstGeom>
          <a:noFill/>
        </p:spPr>
        <p:txBody>
          <a:bodyPr wrap="square" rtlCol="0">
            <a:spAutoFit/>
          </a:bodyPr>
          <a:lstStyle/>
          <a:p>
            <a:pPr algn="just"/>
            <a:r>
              <a:rPr lang="en-GB" sz="6600" dirty="0"/>
              <a:t>Organic farming, despite its past successes, faces major challenges. A key problem is the lack of suitable plant varieties adapted to the specific conditions of organic systems. This issue can only be resolved if organic plant breeding efforts are better coordinated and the potential of plant genetic diversity is unlocked. </a:t>
            </a:r>
            <a:endParaRPr lang="en-GB" sz="6600" dirty="0" smtClean="0"/>
          </a:p>
          <a:p>
            <a:pPr algn="just"/>
            <a:endParaRPr lang="en-US" sz="4400" dirty="0"/>
          </a:p>
          <a:p>
            <a:pPr algn="just"/>
            <a:r>
              <a:rPr lang="en-GB" sz="6600" dirty="0"/>
              <a:t>A new 3 year, €3M project called COBRA is funded by the CORE Organic II funding bodies and will address this by bringing together 41 partners (from industry as well as research) from 18 European countries to pool their expertise and experience. </a:t>
            </a:r>
            <a:endParaRPr lang="en-US" sz="6600" dirty="0"/>
          </a:p>
          <a:p>
            <a:pPr algn="just"/>
            <a:endParaRPr lang="en-US" sz="6600" dirty="0" smtClean="0"/>
          </a:p>
          <a:p>
            <a:pPr algn="just"/>
            <a:endParaRPr lang="en-US" sz="6600" dirty="0"/>
          </a:p>
          <a:p>
            <a:pPr algn="just"/>
            <a:endParaRPr lang="en-US" sz="6600" dirty="0" smtClean="0"/>
          </a:p>
          <a:p>
            <a:pPr algn="just"/>
            <a:endParaRPr lang="en-US" sz="6600" dirty="0"/>
          </a:p>
          <a:p>
            <a:pPr algn="just"/>
            <a:endParaRPr lang="en-US" sz="6600" dirty="0" smtClean="0"/>
          </a:p>
          <a:p>
            <a:pPr algn="just"/>
            <a:endParaRPr lang="en-US" sz="6600" dirty="0"/>
          </a:p>
          <a:p>
            <a:pPr algn="just"/>
            <a:endParaRPr lang="en-US" sz="6600" dirty="0" smtClean="0"/>
          </a:p>
          <a:p>
            <a:pPr algn="just"/>
            <a:endParaRPr lang="en-US" sz="6600" dirty="0"/>
          </a:p>
          <a:p>
            <a:pPr algn="just"/>
            <a:endParaRPr lang="en-US" sz="6600" dirty="0" smtClean="0"/>
          </a:p>
          <a:p>
            <a:pPr algn="just"/>
            <a:endParaRPr lang="en-US" sz="4400" dirty="0" smtClean="0"/>
          </a:p>
          <a:p>
            <a:pPr algn="just"/>
            <a:r>
              <a:rPr lang="en-US" sz="6600" dirty="0" smtClean="0"/>
              <a:t>COBRA </a:t>
            </a:r>
            <a:r>
              <a:rPr lang="en-US" sz="6600" dirty="0" smtClean="0"/>
              <a:t>will work with a number of arable crops including cereals (wheat &amp; barley) and grain legumes (pea &amp; </a:t>
            </a:r>
            <a:r>
              <a:rPr lang="en-US" sz="6600" dirty="0" err="1" smtClean="0"/>
              <a:t>faba</a:t>
            </a:r>
            <a:r>
              <a:rPr lang="en-US" sz="6600" dirty="0" smtClean="0"/>
              <a:t> bean).</a:t>
            </a:r>
            <a:endParaRPr lang="en-US" sz="7200" dirty="0"/>
          </a:p>
        </p:txBody>
      </p:sp>
      <p:sp>
        <p:nvSpPr>
          <p:cNvPr id="6" name="TextBox 5"/>
          <p:cNvSpPr txBox="1"/>
          <p:nvPr/>
        </p:nvSpPr>
        <p:spPr>
          <a:xfrm>
            <a:off x="22340366" y="11755611"/>
            <a:ext cx="19874208" cy="17851041"/>
          </a:xfrm>
          <a:prstGeom prst="rect">
            <a:avLst/>
          </a:prstGeom>
          <a:noFill/>
        </p:spPr>
        <p:txBody>
          <a:bodyPr wrap="square" rtlCol="0">
            <a:spAutoFit/>
          </a:bodyPr>
          <a:lstStyle/>
          <a:p>
            <a:pPr algn="just"/>
            <a:r>
              <a:rPr lang="en-US" sz="6600" dirty="0"/>
              <a:t>COBRA aims to support and develop organic plant breeding and seed production in Europe with a focus on increasing the use and potential of plant material with High genetic Diversity (Hi-D), such as Composite Cross Populations (CCPs) and other genotype mixtures through coordinating, linking and expanding existing breeding and </a:t>
            </a:r>
            <a:r>
              <a:rPr lang="en-US" sz="6600" dirty="0" smtClean="0"/>
              <a:t>research.</a:t>
            </a:r>
          </a:p>
          <a:p>
            <a:pPr algn="just"/>
            <a:endParaRPr lang="en-US" sz="2000" dirty="0" smtClean="0"/>
          </a:p>
          <a:p>
            <a:pPr algn="just"/>
            <a:r>
              <a:rPr lang="en-US" sz="6600" dirty="0" smtClean="0"/>
              <a:t>It will address five problem areas:</a:t>
            </a:r>
          </a:p>
          <a:p>
            <a:pPr marL="857250" indent="-857250" algn="just">
              <a:buFont typeface="Arial"/>
              <a:buChar char="•"/>
            </a:pPr>
            <a:r>
              <a:rPr lang="en-US" sz="6600" dirty="0" smtClean="0"/>
              <a:t>issues of seed health; </a:t>
            </a:r>
          </a:p>
          <a:p>
            <a:pPr marL="857250" indent="-857250" algn="just">
              <a:buFont typeface="Arial"/>
              <a:buChar char="•"/>
            </a:pPr>
            <a:r>
              <a:rPr lang="en-US" sz="6600" dirty="0" smtClean="0"/>
              <a:t>response to multiple stresses, acting simultaneously on the crops; </a:t>
            </a:r>
          </a:p>
          <a:p>
            <a:pPr marL="857250" indent="-857250" algn="just">
              <a:buFont typeface="Arial"/>
              <a:buChar char="•"/>
            </a:pPr>
            <a:r>
              <a:rPr lang="en-US" sz="6600" dirty="0" smtClean="0"/>
              <a:t>improvements inbreeding efficiency; </a:t>
            </a:r>
          </a:p>
          <a:p>
            <a:pPr marL="857250" indent="-857250" algn="just">
              <a:buFont typeface="Arial"/>
              <a:buChar char="•"/>
            </a:pPr>
            <a:r>
              <a:rPr lang="en-US" sz="6600" dirty="0" smtClean="0"/>
              <a:t>structural issues such as funding for breeding and the regulatory framework; and </a:t>
            </a:r>
          </a:p>
          <a:p>
            <a:pPr marL="857250" indent="-857250" algn="just">
              <a:buFont typeface="Arial"/>
              <a:buChar char="•"/>
            </a:pPr>
            <a:r>
              <a:rPr lang="en-US" sz="6600" dirty="0" smtClean="0"/>
              <a:t>networking and coordination</a:t>
            </a:r>
            <a:endParaRPr lang="en-GB" sz="6600" dirty="0" smtClean="0"/>
          </a:p>
          <a:p>
            <a:pPr algn="just"/>
            <a:endParaRPr lang="en-US" sz="7200" dirty="0"/>
          </a:p>
          <a:p>
            <a:pPr algn="just"/>
            <a:endParaRPr lang="en-US" sz="7200" dirty="0"/>
          </a:p>
        </p:txBody>
      </p:sp>
      <p:pic>
        <p:nvPicPr>
          <p:cNvPr id="7" name="Picture 6" descr="COBRA Map"/>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39366" y="17749872"/>
            <a:ext cx="7920880" cy="8049806"/>
          </a:xfrm>
          <a:prstGeom prst="rect">
            <a:avLst/>
          </a:prstGeom>
        </p:spPr>
      </p:pic>
      <p:pic>
        <p:nvPicPr>
          <p:cNvPr id="8" name="Picture 7" descr="COII logo.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980326" y="28317451"/>
            <a:ext cx="3505200" cy="1295400"/>
          </a:xfrm>
          <a:prstGeom prst="rect">
            <a:avLst/>
          </a:prstGeom>
        </p:spPr>
      </p:pic>
      <p:sp>
        <p:nvSpPr>
          <p:cNvPr id="9" name="TextBox 8"/>
          <p:cNvSpPr txBox="1"/>
          <p:nvPr/>
        </p:nvSpPr>
        <p:spPr>
          <a:xfrm>
            <a:off x="25868759" y="27971651"/>
            <a:ext cx="16939766" cy="1754327"/>
          </a:xfrm>
          <a:prstGeom prst="rect">
            <a:avLst/>
          </a:prstGeom>
          <a:noFill/>
        </p:spPr>
        <p:txBody>
          <a:bodyPr wrap="square" rtlCol="0">
            <a:spAutoFit/>
          </a:bodyPr>
          <a:lstStyle/>
          <a:p>
            <a:r>
              <a:rPr lang="en-US" sz="3600" dirty="0"/>
              <a:t>Financial support for this project provided by the CORE Organic II Funding Bodies, being partners of the FP7 ERA-Net project, CORE Organic II (Coordination of European Transnational Research in Organic Food and Farming systems,  project no. 249667).</a:t>
            </a:r>
          </a:p>
        </p:txBody>
      </p:sp>
      <p:pic>
        <p:nvPicPr>
          <p:cNvPr id="10" name="Picture 9" descr="IMG_0369b.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2772414" y="3978747"/>
            <a:ext cx="18866096" cy="7283566"/>
          </a:xfrm>
          <a:prstGeom prst="rect">
            <a:avLst/>
          </a:prstGeom>
        </p:spPr>
      </p:pic>
      <p:pic>
        <p:nvPicPr>
          <p:cNvPr id="12" name="Picture 11" descr="11-05-05 Pea - triticale.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99476" y="17615908"/>
            <a:ext cx="7155491" cy="4752528"/>
          </a:xfrm>
          <a:prstGeom prst="rect">
            <a:avLst/>
          </a:prstGeom>
        </p:spPr>
      </p:pic>
      <p:pic>
        <p:nvPicPr>
          <p:cNvPr id="13" name="Picture 12" descr="1-Hydro NOB 1-1.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170014" y="21350272"/>
            <a:ext cx="6480720" cy="4803523"/>
          </a:xfrm>
          <a:prstGeom prst="rect">
            <a:avLst/>
          </a:prstGeom>
        </p:spPr>
      </p:pic>
    </p:spTree>
    <p:extLst>
      <p:ext uri="{BB962C8B-B14F-4D97-AF65-F5344CB8AC3E}">
        <p14:creationId xmlns:p14="http://schemas.microsoft.com/office/powerpoint/2010/main" val="372154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292</Words>
  <Application>Microsoft Office PowerPoint</Application>
  <PresentationFormat>Custom</PresentationFormat>
  <Paragraphs>25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Aarhus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Ulla Bertelsen</dc:creator>
  <cp:lastModifiedBy>bruce.p</cp:lastModifiedBy>
  <cp:revision>17</cp:revision>
  <dcterms:created xsi:type="dcterms:W3CDTF">2013-04-23T10:22:40Z</dcterms:created>
  <dcterms:modified xsi:type="dcterms:W3CDTF">2013-05-10T08:38:31Z</dcterms:modified>
</cp:coreProperties>
</file>